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6858000" cy="9906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2D5"/>
    <a:srgbClr val="BBC9CD"/>
    <a:srgbClr val="A5A5A5"/>
    <a:srgbClr val="AEAEAE"/>
    <a:srgbClr val="B4B4B4"/>
    <a:srgbClr val="C5C9CD"/>
    <a:srgbClr val="CCD3DA"/>
    <a:srgbClr val="E0E0E0"/>
    <a:srgbClr val="B9C3BF"/>
    <a:srgbClr val="CBD3D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01" autoAdjust="0"/>
  </p:normalViewPr>
  <p:slideViewPr>
    <p:cSldViewPr>
      <p:cViewPr>
        <p:scale>
          <a:sx n="75" d="100"/>
          <a:sy n="75" d="100"/>
        </p:scale>
        <p:origin x="-1554" y="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C527-8DF2-4441-A4D0-3F2F534954FA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0DD0-D845-48C7-A6C0-9145AC8BCD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626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9C527-8DF2-4441-A4D0-3F2F534954FA}" type="datetimeFigureOut">
              <a:rPr lang="ru-RU" smtClean="0"/>
              <a:pPr/>
              <a:t>06.08.2021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E0DD0-D845-48C7-A6C0-9145AC8BCD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62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5235575" y="31750"/>
            <a:ext cx="1543050" cy="1524000"/>
            <a:chOff x="5235575" y="31750"/>
            <a:chExt cx="1543050" cy="1524000"/>
          </a:xfrm>
        </p:grpSpPr>
        <p:sp>
          <p:nvSpPr>
            <p:cNvPr id="7" name="Овал 6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6670" y="9023062"/>
            <a:ext cx="6510115" cy="360000"/>
          </a:xfrm>
          <a:prstGeom prst="rect">
            <a:avLst/>
          </a:prstGeom>
          <a:solidFill>
            <a:srgbClr val="C4C3B4"/>
          </a:solidFill>
          <a:effectLst>
            <a:outerShdw blurRad="127000" sx="105000" sy="105000" algn="ctr" rotWithShape="0">
              <a:srgbClr val="C4C3B4"/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latin typeface="Constantia" pitchFamily="18" charset="0"/>
                <a:cs typeface="Times New Roman" pitchFamily="18" charset="0"/>
              </a:rPr>
              <a:t>оевой 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latin typeface="Constantia" pitchFamily="18" charset="0"/>
                <a:cs typeface="Times New Roman" pitchFamily="18" charset="0"/>
              </a:rPr>
              <a:t>рмейский 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Constantia" pitchFamily="18" charset="0"/>
                <a:cs typeface="Times New Roman" pitchFamily="18" charset="0"/>
              </a:rPr>
              <a:t>езерв 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Constantia" pitchFamily="18" charset="0"/>
                <a:cs typeface="Times New Roman" pitchFamily="18" charset="0"/>
              </a:rPr>
              <a:t>траны</a:t>
            </a:r>
            <a:endParaRPr lang="ru-RU" sz="2800" b="1" dirty="0"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539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3982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6659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89631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156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97714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2950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77748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_StamperRg&amp;Bt" panose="040F0703050807070607" pitchFamily="82" charset="-52"/>
              </a:rPr>
              <a:t>оружие</a:t>
            </a:r>
            <a:endParaRPr lang="ru-RU" dirty="0">
              <a:latin typeface="a_StamperRg&amp;Bt" panose="040F0703050807070607" pitchFamily="82" charset="-52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0594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26771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323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08600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60595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49710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latin typeface="a_StamperRg&amp;Bt" panose="040F0703050807070607" pitchFamily="82" charset="-52"/>
              </a:rPr>
              <a:t>БОЕВАЯ ПОДГОТОВКА</a:t>
            </a:r>
            <a: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 smtClean="0">
                <a:latin typeface="+mn-lt"/>
              </a:rPr>
              <a:t>расход боеприпасов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4261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18559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9130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sp>
        <p:nvSpPr>
          <p:cNvPr id="7" name="Арка 6"/>
          <p:cNvSpPr/>
          <p:nvPr/>
        </p:nvSpPr>
        <p:spPr>
          <a:xfrm>
            <a:off x="1042974" y="2586021"/>
            <a:ext cx="1985975" cy="1353375"/>
          </a:xfrm>
          <a:prstGeom prst="blockArc">
            <a:avLst>
              <a:gd name="adj1" fmla="val 878173"/>
              <a:gd name="adj2" fmla="val 9816775"/>
              <a:gd name="adj3" fmla="val 14364"/>
            </a:avLst>
          </a:prstGeom>
          <a:solidFill>
            <a:srgbClr val="496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3696654" y="2587926"/>
            <a:ext cx="1985975" cy="1353375"/>
          </a:xfrm>
          <a:prstGeom prst="blockArc">
            <a:avLst>
              <a:gd name="adj1" fmla="val 878173"/>
              <a:gd name="adj2" fmla="val 9816775"/>
              <a:gd name="adj3" fmla="val 14364"/>
            </a:avLst>
          </a:prstGeom>
          <a:solidFill>
            <a:srgbClr val="496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899160" y="5667380"/>
            <a:ext cx="2110740" cy="1353375"/>
          </a:xfrm>
          <a:prstGeom prst="blockArc">
            <a:avLst>
              <a:gd name="adj1" fmla="val 878173"/>
              <a:gd name="adj2" fmla="val 9910523"/>
              <a:gd name="adj3" fmla="val 16920"/>
            </a:avLst>
          </a:prstGeom>
          <a:solidFill>
            <a:srgbClr val="496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3802381" y="5754058"/>
            <a:ext cx="1706880" cy="1353375"/>
          </a:xfrm>
          <a:prstGeom prst="blockArc">
            <a:avLst>
              <a:gd name="adj1" fmla="val 340860"/>
              <a:gd name="adj2" fmla="val 10363808"/>
              <a:gd name="adj3" fmla="val 18668"/>
            </a:avLst>
          </a:prstGeom>
          <a:solidFill>
            <a:srgbClr val="496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904873" y="5038306"/>
            <a:ext cx="2038352" cy="1910182"/>
            <a:chOff x="5215294" y="26751"/>
            <a:chExt cx="1609203" cy="1508019"/>
          </a:xfrm>
        </p:grpSpPr>
        <p:sp>
          <p:nvSpPr>
            <p:cNvPr id="12" name="Овал 11"/>
            <p:cNvSpPr/>
            <p:nvPr/>
          </p:nvSpPr>
          <p:spPr>
            <a:xfrm>
              <a:off x="5449487" y="243973"/>
              <a:ext cx="1149421" cy="1106566"/>
            </a:xfrm>
            <a:prstGeom prst="ellipse">
              <a:avLst/>
            </a:prstGeom>
            <a:noFill/>
            <a:ln w="1270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5215294" y="26751"/>
              <a:ext cx="1609203" cy="150801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100" spc="17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100" spc="17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147746" y="3143250"/>
            <a:ext cx="1836420" cy="8724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>
                <a:gd name="adj" fmla="val 18096791"/>
              </a:avLst>
            </a:prstTxWarp>
          </a:bodyPr>
          <a:lstStyle/>
          <a:p>
            <a:pPr algn="ctr"/>
            <a:r>
              <a:rPr lang="ru-RU" sz="1600" spc="7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БАРС</a:t>
            </a:r>
            <a:endParaRPr lang="ru-RU" sz="1600" spc="700" dirty="0">
              <a:solidFill>
                <a:schemeClr val="bg1">
                  <a:lumMod val="8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795714" y="3143237"/>
            <a:ext cx="1836420" cy="8724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>
                <a:gd name="adj" fmla="val 18096791"/>
              </a:avLst>
            </a:prstTxWarp>
          </a:bodyPr>
          <a:lstStyle/>
          <a:p>
            <a:pPr algn="ctr"/>
            <a:r>
              <a:rPr lang="ru-RU" sz="1600" spc="7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БАРС</a:t>
            </a:r>
            <a:endParaRPr lang="ru-RU" sz="1600" spc="700" dirty="0">
              <a:solidFill>
                <a:schemeClr val="bg1">
                  <a:lumMod val="8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52495" y="6210308"/>
            <a:ext cx="1836420" cy="8724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>
                <a:gd name="adj" fmla="val 18096791"/>
              </a:avLst>
            </a:prstTxWarp>
          </a:bodyPr>
          <a:lstStyle/>
          <a:p>
            <a:pPr algn="ctr"/>
            <a:r>
              <a:rPr lang="ru-RU" sz="1600" spc="7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БАРС</a:t>
            </a:r>
            <a:endParaRPr lang="ru-RU" sz="1600" spc="700" dirty="0">
              <a:solidFill>
                <a:schemeClr val="bg1">
                  <a:lumMod val="8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771903" y="6291272"/>
            <a:ext cx="1836420" cy="8724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>
                <a:gd name="adj" fmla="val 18096791"/>
              </a:avLst>
            </a:prstTxWarp>
          </a:bodyPr>
          <a:lstStyle/>
          <a:p>
            <a:pPr algn="ctr"/>
            <a:r>
              <a:rPr lang="ru-RU" sz="1600" spc="7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БАРС</a:t>
            </a:r>
            <a:endParaRPr lang="ru-RU" sz="1600" spc="700" dirty="0">
              <a:solidFill>
                <a:schemeClr val="bg1">
                  <a:lumMod val="8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9" name="Арка 18"/>
          <p:cNvSpPr/>
          <p:nvPr/>
        </p:nvSpPr>
        <p:spPr>
          <a:xfrm>
            <a:off x="1928802" y="7453330"/>
            <a:ext cx="992500" cy="710433"/>
          </a:xfrm>
          <a:prstGeom prst="blockArc">
            <a:avLst>
              <a:gd name="adj1" fmla="val 11401105"/>
              <a:gd name="adj2" fmla="val 20903923"/>
              <a:gd name="adj3" fmla="val 29357"/>
            </a:avLst>
          </a:prstGeom>
          <a:gradFill flip="none" rotWithShape="1">
            <a:gsLst>
              <a:gs pos="0">
                <a:srgbClr val="A5A5A5"/>
              </a:gs>
              <a:gs pos="100000">
                <a:srgbClr val="C5D2D5"/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52588" y="7481905"/>
            <a:ext cx="1357322" cy="8724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ru-RU" sz="1600" spc="3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</a:rPr>
              <a:t>БАРС</a:t>
            </a:r>
            <a:endParaRPr lang="ru-RU" sz="1600" spc="300" dirty="0">
              <a:solidFill>
                <a:schemeClr val="bg1">
                  <a:lumMod val="8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745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9235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46298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8067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8" y="8453462"/>
            <a:ext cx="6215106" cy="1736646"/>
          </a:xfrm>
          <a:prstGeom prst="roundRect">
            <a:avLst/>
          </a:prstGeom>
          <a:solidFill>
            <a:srgbClr val="C4C3B4"/>
          </a:solidFill>
          <a:effectLst>
            <a:outerShdw blurRad="609600" sx="102000" sy="102000" algn="ctr" rotWithShape="0">
              <a:srgbClr val="C4C3B4"/>
            </a:outerShd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endParaRPr lang="ru-RU" sz="9600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8" y="7953396"/>
            <a:ext cx="6215106" cy="1296000"/>
          </a:xfrm>
          <a:prstGeom prst="roundRect">
            <a:avLst/>
          </a:prstGeom>
          <a:solidFill>
            <a:srgbClr val="C4C3B4"/>
          </a:solidFill>
          <a:effectLst>
            <a:outerShdw blurRad="609600" sx="102000" sy="102000" algn="ctr" rotWithShape="0">
              <a:srgbClr val="C4C3B4"/>
            </a:outerShdw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БАРС</a:t>
            </a:r>
            <a:endParaRPr lang="ru-RU" sz="9600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2328863" y="5551007"/>
            <a:ext cx="1538287" cy="1353375"/>
          </a:xfrm>
          <a:prstGeom prst="blockArc">
            <a:avLst>
              <a:gd name="adj1" fmla="val 21462633"/>
              <a:gd name="adj2" fmla="val 11346834"/>
              <a:gd name="adj3" fmla="val 19386"/>
            </a:avLst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71700" y="5509260"/>
            <a:ext cx="1836420" cy="15582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>
                <a:gd name="adj" fmla="val 18705628"/>
              </a:avLst>
            </a:prstTxWarp>
          </a:bodyPr>
          <a:lstStyle/>
          <a:p>
            <a:pPr algn="ctr"/>
            <a:r>
              <a:rPr lang="ru-RU" sz="3200" spc="700" dirty="0" smtClean="0">
                <a:solidFill>
                  <a:schemeClr val="tx1"/>
                </a:solidFill>
                <a:latin typeface="Arial Black" pitchFamily="34" charset="0"/>
              </a:rPr>
              <a:t>БАРС</a:t>
            </a:r>
            <a:endParaRPr lang="ru-RU" sz="3200" spc="7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885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494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19057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434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95907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918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311775" y="-31750"/>
            <a:ext cx="1543050" cy="1524000"/>
            <a:chOff x="5235575" y="31750"/>
            <a:chExt cx="1543050" cy="1524000"/>
          </a:xfrm>
        </p:grpSpPr>
        <p:sp>
          <p:nvSpPr>
            <p:cNvPr id="5" name="Овал 4"/>
            <p:cNvSpPr/>
            <p:nvPr/>
          </p:nvSpPr>
          <p:spPr>
            <a:xfrm>
              <a:off x="5441964" y="234950"/>
              <a:ext cx="1139812" cy="1120776"/>
            </a:xfrm>
            <a:prstGeom prst="ellipse">
              <a:avLst/>
            </a:prstGeom>
            <a:noFill/>
            <a:ln w="101600">
              <a:solidFill>
                <a:srgbClr val="B4B4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5235575" y="31750"/>
              <a:ext cx="1543050" cy="15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ircle">
                <a:avLst/>
              </a:prstTxWarp>
            </a:bodyPr>
            <a:lstStyle/>
            <a:p>
              <a:pPr algn="ctr"/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БОЕВОЙ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АРМЕЙСКИЙ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РЕЗЕРВ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</a:rPr>
                <a:t> СТРАНЫ </a:t>
              </a:r>
              <a:r>
                <a:rPr lang="ru-RU" sz="1040" dirty="0" smtClean="0">
                  <a:solidFill>
                    <a:schemeClr val="tx1"/>
                  </a:solidFill>
                  <a:latin typeface="Arial Black" pitchFamily="34" charset="0"/>
                  <a:sym typeface="Wingdings 2"/>
                </a:rPr>
                <a:t></a:t>
              </a:r>
              <a:endParaRPr lang="ru-RU" sz="104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868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08244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136</Words>
  <Application>Microsoft Office PowerPoint</Application>
  <PresentationFormat>Лист A4 (210x297 мм)</PresentationFormat>
  <Paragraphs>27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оружие</vt:lpstr>
      <vt:lpstr>Слайд 18</vt:lpstr>
      <vt:lpstr>Слайд 19</vt:lpstr>
      <vt:lpstr>Слайд 20</vt:lpstr>
      <vt:lpstr>БОЕВАЯ ПОДГОТОВКА расход боеприпасов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user</cp:lastModifiedBy>
  <cp:revision>22</cp:revision>
  <dcterms:created xsi:type="dcterms:W3CDTF">2021-07-16T12:46:49Z</dcterms:created>
  <dcterms:modified xsi:type="dcterms:W3CDTF">2021-08-06T10:13:40Z</dcterms:modified>
</cp:coreProperties>
</file>