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0" r:id="rId3"/>
    <p:sldId id="266" r:id="rId4"/>
    <p:sldId id="273" r:id="rId5"/>
    <p:sldId id="262" r:id="rId6"/>
    <p:sldId id="276" r:id="rId7"/>
    <p:sldId id="271" r:id="rId8"/>
    <p:sldId id="264" r:id="rId9"/>
    <p:sldId id="280" r:id="rId10"/>
    <p:sldId id="265" r:id="rId11"/>
    <p:sldId id="267" r:id="rId12"/>
    <p:sldId id="269" r:id="rId13"/>
    <p:sldId id="272" r:id="rId14"/>
    <p:sldId id="277" r:id="rId15"/>
    <p:sldId id="260" r:id="rId16"/>
    <p:sldId id="268" r:id="rId17"/>
    <p:sldId id="259" r:id="rId18"/>
    <p:sldId id="257" r:id="rId19"/>
    <p:sldId id="278" r:id="rId20"/>
    <p:sldId id="274" r:id="rId21"/>
    <p:sldId id="263" r:id="rId22"/>
    <p:sldId id="275" r:id="rId23"/>
    <p:sldId id="261" r:id="rId24"/>
    <p:sldId id="283" r:id="rId25"/>
    <p:sldId id="279" r:id="rId26"/>
    <p:sldId id="281" r:id="rId27"/>
    <p:sldId id="282" r:id="rId28"/>
    <p:sldId id="256" r:id="rId29"/>
  </p:sldIdLst>
  <p:sldSz cx="16706850" cy="11811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94675" autoAdjust="0"/>
  </p:normalViewPr>
  <p:slideViewPr>
    <p:cSldViewPr snapToGrid="0" snapToObjects="1">
      <p:cViewPr varScale="1">
        <p:scale>
          <a:sx n="62" d="100"/>
          <a:sy n="62" d="100"/>
        </p:scale>
        <p:origin x="-12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3" name="Picture 2" descr="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3" name="Picture 2" descr="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6849" cy="11810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Произвольный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>generated using python-pptx</dc:description>
  <cp:lastModifiedBy>RePack by Diakov</cp:lastModifiedBy>
  <cp:revision>2</cp:revision>
  <dcterms:created xsi:type="dcterms:W3CDTF">2013-01-27T09:14:16Z</dcterms:created>
  <dcterms:modified xsi:type="dcterms:W3CDTF">2025-10-03T14:12:59Z</dcterms:modified>
  <cp:category/>
</cp:coreProperties>
</file>